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DF7E1A-C7B0-4154-928D-A113032284BD}" v="7" dt="2025-12-09T15:46:54.3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aballo, Gasenia Amanda (Gia) CTR SOUTHCOM SCJ6 (USA)" userId="11ed417c-b651-4c5d-9b85-5a90955a29fb" providerId="ADAL" clId="{3DDF7E1A-C7B0-4154-928D-A113032284BD}"/>
    <pc:docChg chg="undo custSel addSld modSld sldOrd">
      <pc:chgData name="Caraballo, Gasenia Amanda (Gia) CTR SOUTHCOM SCJ6 (USA)" userId="11ed417c-b651-4c5d-9b85-5a90955a29fb" providerId="ADAL" clId="{3DDF7E1A-C7B0-4154-928D-A113032284BD}" dt="2025-12-09T17:08:09.042" v="889" actId="2085"/>
      <pc:docMkLst>
        <pc:docMk/>
      </pc:docMkLst>
      <pc:sldChg chg="addSp delSp modSp add mod delDesignElem chgLayout">
        <pc:chgData name="Caraballo, Gasenia Amanda (Gia) CTR SOUTHCOM SCJ6 (USA)" userId="11ed417c-b651-4c5d-9b85-5a90955a29fb" providerId="ADAL" clId="{3DDF7E1A-C7B0-4154-928D-A113032284BD}" dt="2025-12-09T17:08:09.042" v="889" actId="2085"/>
        <pc:sldMkLst>
          <pc:docMk/>
          <pc:sldMk cId="2412899775" sldId="257"/>
        </pc:sldMkLst>
        <pc:spChg chg="del mod ord">
          <ac:chgData name="Caraballo, Gasenia Amanda (Gia) CTR SOUTHCOM SCJ6 (USA)" userId="11ed417c-b651-4c5d-9b85-5a90955a29fb" providerId="ADAL" clId="{3DDF7E1A-C7B0-4154-928D-A113032284BD}" dt="2025-12-09T14:35:11.244" v="8" actId="478"/>
          <ac:spMkLst>
            <pc:docMk/>
            <pc:sldMk cId="2412899775" sldId="257"/>
            <ac:spMk id="2" creationId="{5371AD55-FF82-B54D-D567-5246681A17B5}"/>
          </ac:spMkLst>
        </pc:spChg>
        <pc:spChg chg="del mod ord">
          <ac:chgData name="Caraballo, Gasenia Amanda (Gia) CTR SOUTHCOM SCJ6 (USA)" userId="11ed417c-b651-4c5d-9b85-5a90955a29fb" providerId="ADAL" clId="{3DDF7E1A-C7B0-4154-928D-A113032284BD}" dt="2025-12-09T14:35:21.316" v="12" actId="478"/>
          <ac:spMkLst>
            <pc:docMk/>
            <pc:sldMk cId="2412899775" sldId="257"/>
            <ac:spMk id="3" creationId="{F7E81AB3-DFAB-91E7-DEB5-CFCDB1D6F4F3}"/>
          </ac:spMkLst>
        </pc:spChg>
        <pc:spChg chg="del">
          <ac:chgData name="Caraballo, Gasenia Amanda (Gia) CTR SOUTHCOM SCJ6 (USA)" userId="11ed417c-b651-4c5d-9b85-5a90955a29fb" providerId="ADAL" clId="{3DDF7E1A-C7B0-4154-928D-A113032284BD}" dt="2025-12-09T14:35:16.234" v="10" actId="478"/>
          <ac:spMkLst>
            <pc:docMk/>
            <pc:sldMk cId="2412899775" sldId="257"/>
            <ac:spMk id="5" creationId="{90AFEBC5-45CF-F5AB-D1DC-FB2EF28F11DD}"/>
          </ac:spMkLst>
        </pc:spChg>
        <pc:spChg chg="del">
          <ac:chgData name="Caraballo, Gasenia Amanda (Gia) CTR SOUTHCOM SCJ6 (USA)" userId="11ed417c-b651-4c5d-9b85-5a90955a29fb" providerId="ADAL" clId="{3DDF7E1A-C7B0-4154-928D-A113032284BD}" dt="2025-12-09T14:35:18.647" v="11" actId="478"/>
          <ac:spMkLst>
            <pc:docMk/>
            <pc:sldMk cId="2412899775" sldId="257"/>
            <ac:spMk id="6" creationId="{5A7B05B3-D998-B49B-6408-BAE50F716803}"/>
          </ac:spMkLst>
        </pc:spChg>
        <pc:spChg chg="add del mod">
          <ac:chgData name="Caraballo, Gasenia Amanda (Gia) CTR SOUTHCOM SCJ6 (USA)" userId="11ed417c-b651-4c5d-9b85-5a90955a29fb" providerId="ADAL" clId="{3DDF7E1A-C7B0-4154-928D-A113032284BD}" dt="2025-12-09T14:34:47.121" v="6" actId="6264"/>
          <ac:spMkLst>
            <pc:docMk/>
            <pc:sldMk cId="2412899775" sldId="257"/>
            <ac:spMk id="7" creationId="{D5227AC7-14DE-74B9-C81B-91F55B15EFB1}"/>
          </ac:spMkLst>
        </pc:spChg>
        <pc:spChg chg="add del mod">
          <ac:chgData name="Caraballo, Gasenia Amanda (Gia) CTR SOUTHCOM SCJ6 (USA)" userId="11ed417c-b651-4c5d-9b85-5a90955a29fb" providerId="ADAL" clId="{3DDF7E1A-C7B0-4154-928D-A113032284BD}" dt="2025-12-09T14:34:47.121" v="6" actId="6264"/>
          <ac:spMkLst>
            <pc:docMk/>
            <pc:sldMk cId="2412899775" sldId="257"/>
            <ac:spMk id="8" creationId="{5A52AB79-1231-080A-1B37-75CE8F18C44C}"/>
          </ac:spMkLst>
        </pc:spChg>
        <pc:spChg chg="add del mod">
          <ac:chgData name="Caraballo, Gasenia Amanda (Gia) CTR SOUTHCOM SCJ6 (USA)" userId="11ed417c-b651-4c5d-9b85-5a90955a29fb" providerId="ADAL" clId="{3DDF7E1A-C7B0-4154-928D-A113032284BD}" dt="2025-12-09T14:35:13.640" v="9" actId="478"/>
          <ac:spMkLst>
            <pc:docMk/>
            <pc:sldMk cId="2412899775" sldId="257"/>
            <ac:spMk id="10" creationId="{200764E9-06FC-C579-1869-74142A50203E}"/>
          </ac:spMkLst>
        </pc:spChg>
        <pc:spChg chg="add del mod">
          <ac:chgData name="Caraballo, Gasenia Amanda (Gia) CTR SOUTHCOM SCJ6 (USA)" userId="11ed417c-b651-4c5d-9b85-5a90955a29fb" providerId="ADAL" clId="{3DDF7E1A-C7B0-4154-928D-A113032284BD}" dt="2025-12-09T14:35:23.509" v="13" actId="478"/>
          <ac:spMkLst>
            <pc:docMk/>
            <pc:sldMk cId="2412899775" sldId="257"/>
            <ac:spMk id="12" creationId="{68B5AC8A-4CB5-4119-0245-B25CF71661E8}"/>
          </ac:spMkLst>
        </pc:spChg>
        <pc:spChg chg="add mod">
          <ac:chgData name="Caraballo, Gasenia Amanda (Gia) CTR SOUTHCOM SCJ6 (USA)" userId="11ed417c-b651-4c5d-9b85-5a90955a29fb" providerId="ADAL" clId="{3DDF7E1A-C7B0-4154-928D-A113032284BD}" dt="2025-12-09T15:46:59.304" v="881" actId="1076"/>
          <ac:spMkLst>
            <pc:docMk/>
            <pc:sldMk cId="2412899775" sldId="257"/>
            <ac:spMk id="17" creationId="{A2AC8BDA-8BE3-1BC2-3A1E-5F968DB392F9}"/>
          </ac:spMkLst>
        </pc:spChg>
        <pc:spChg chg="add mod">
          <ac:chgData name="Caraballo, Gasenia Amanda (Gia) CTR SOUTHCOM SCJ6 (USA)" userId="11ed417c-b651-4c5d-9b85-5a90955a29fb" providerId="ADAL" clId="{3DDF7E1A-C7B0-4154-928D-A113032284BD}" dt="2025-12-09T15:46:48.020" v="880" actId="1076"/>
          <ac:spMkLst>
            <pc:docMk/>
            <pc:sldMk cId="2412899775" sldId="257"/>
            <ac:spMk id="18" creationId="{1C78D156-CCAF-C5A3-610D-1B0CE18BC088}"/>
          </ac:spMkLst>
        </pc:spChg>
        <pc:spChg chg="add del">
          <ac:chgData name="Caraballo, Gasenia Amanda (Gia) CTR SOUTHCOM SCJ6 (USA)" userId="11ed417c-b651-4c5d-9b85-5a90955a29fb" providerId="ADAL" clId="{3DDF7E1A-C7B0-4154-928D-A113032284BD}" dt="2025-12-09T14:54:20.462" v="21" actId="26606"/>
          <ac:spMkLst>
            <pc:docMk/>
            <pc:sldMk cId="2412899775" sldId="257"/>
            <ac:spMk id="20" creationId="{A2282E80-3927-8583-9B1B-13699CDBE02E}"/>
          </ac:spMkLst>
        </pc:spChg>
        <pc:spChg chg="add del">
          <ac:chgData name="Caraballo, Gasenia Amanda (Gia) CTR SOUTHCOM SCJ6 (USA)" userId="11ed417c-b651-4c5d-9b85-5a90955a29fb" providerId="ADAL" clId="{3DDF7E1A-C7B0-4154-928D-A113032284BD}" dt="2025-12-09T14:54:20.462" v="21" actId="26606"/>
          <ac:spMkLst>
            <pc:docMk/>
            <pc:sldMk cId="2412899775" sldId="257"/>
            <ac:spMk id="22" creationId="{F2C0A8E9-9252-577F-DAD8-D9C3268F731F}"/>
          </ac:spMkLst>
        </pc:spChg>
        <pc:spChg chg="add del">
          <ac:chgData name="Caraballo, Gasenia Amanda (Gia) CTR SOUTHCOM SCJ6 (USA)" userId="11ed417c-b651-4c5d-9b85-5a90955a29fb" providerId="ADAL" clId="{3DDF7E1A-C7B0-4154-928D-A113032284BD}" dt="2025-12-09T14:54:20.462" v="21" actId="26606"/>
          <ac:spMkLst>
            <pc:docMk/>
            <pc:sldMk cId="2412899775" sldId="257"/>
            <ac:spMk id="24" creationId="{61ED7798-EE22-790A-4F25-79D770000A72}"/>
          </ac:spMkLst>
        </pc:spChg>
        <pc:spChg chg="add del">
          <ac:chgData name="Caraballo, Gasenia Amanda (Gia) CTR SOUTHCOM SCJ6 (USA)" userId="11ed417c-b651-4c5d-9b85-5a90955a29fb" providerId="ADAL" clId="{3DDF7E1A-C7B0-4154-928D-A113032284BD}" dt="2025-12-09T14:54:18.240" v="18" actId="26606"/>
          <ac:spMkLst>
            <pc:docMk/>
            <pc:sldMk cId="2412899775" sldId="257"/>
            <ac:spMk id="29" creationId="{E7C80B9C-CCB9-42D2-B7D6-BDA09F3EA8E9}"/>
          </ac:spMkLst>
        </pc:spChg>
        <pc:spChg chg="add del">
          <ac:chgData name="Caraballo, Gasenia Amanda (Gia) CTR SOUTHCOM SCJ6 (USA)" userId="11ed417c-b651-4c5d-9b85-5a90955a29fb" providerId="ADAL" clId="{3DDF7E1A-C7B0-4154-928D-A113032284BD}" dt="2025-12-09T14:54:20.455" v="20" actId="26606"/>
          <ac:spMkLst>
            <pc:docMk/>
            <pc:sldMk cId="2412899775" sldId="257"/>
            <ac:spMk id="31" creationId="{80A6C5F6-CA14-7A42-AA3E-A3722C3E7275}"/>
          </ac:spMkLst>
        </pc:spChg>
        <pc:spChg chg="add del">
          <ac:chgData name="Caraballo, Gasenia Amanda (Gia) CTR SOUTHCOM SCJ6 (USA)" userId="11ed417c-b651-4c5d-9b85-5a90955a29fb" providerId="ADAL" clId="{3DDF7E1A-C7B0-4154-928D-A113032284BD}" dt="2025-12-09T14:54:20.455" v="20" actId="26606"/>
          <ac:spMkLst>
            <pc:docMk/>
            <pc:sldMk cId="2412899775" sldId="257"/>
            <ac:spMk id="32" creationId="{B4487C2F-DC40-493F-BC39-85DC89841410}"/>
          </ac:spMkLst>
        </pc:spChg>
        <pc:spChg chg="add">
          <ac:chgData name="Caraballo, Gasenia Amanda (Gia) CTR SOUTHCOM SCJ6 (USA)" userId="11ed417c-b651-4c5d-9b85-5a90955a29fb" providerId="ADAL" clId="{3DDF7E1A-C7B0-4154-928D-A113032284BD}" dt="2025-12-09T14:54:20.462" v="21" actId="26606"/>
          <ac:spMkLst>
            <pc:docMk/>
            <pc:sldMk cId="2412899775" sldId="257"/>
            <ac:spMk id="34" creationId="{E7C80B9C-CCB9-42D2-B7D6-BDA09F3EA8E9}"/>
          </ac:spMkLst>
        </pc:spChg>
        <pc:picChg chg="add del">
          <ac:chgData name="Caraballo, Gasenia Amanda (Gia) CTR SOUTHCOM SCJ6 (USA)" userId="11ed417c-b651-4c5d-9b85-5a90955a29fb" providerId="ADAL" clId="{3DDF7E1A-C7B0-4154-928D-A113032284BD}" dt="2025-12-09T14:35:07.443" v="7" actId="478"/>
          <ac:picMkLst>
            <pc:docMk/>
            <pc:sldMk cId="2412899775" sldId="257"/>
            <ac:picMk id="4" creationId="{6384C3B3-BB44-90B5-17C5-04394A185B31}"/>
          </ac:picMkLst>
        </pc:picChg>
        <pc:picChg chg="add mod">
          <ac:chgData name="Caraballo, Gasenia Amanda (Gia) CTR SOUTHCOM SCJ6 (USA)" userId="11ed417c-b651-4c5d-9b85-5a90955a29fb" providerId="ADAL" clId="{3DDF7E1A-C7B0-4154-928D-A113032284BD}" dt="2025-12-09T17:08:09.042" v="889" actId="2085"/>
          <ac:picMkLst>
            <pc:docMk/>
            <pc:sldMk cId="2412899775" sldId="257"/>
            <ac:picMk id="14" creationId="{9F9E8484-4880-06D6-DFED-FB05B90A903F}"/>
          </ac:picMkLst>
        </pc:picChg>
        <pc:picChg chg="add mod">
          <ac:chgData name="Caraballo, Gasenia Amanda (Gia) CTR SOUTHCOM SCJ6 (USA)" userId="11ed417c-b651-4c5d-9b85-5a90955a29fb" providerId="ADAL" clId="{3DDF7E1A-C7B0-4154-928D-A113032284BD}" dt="2025-12-09T15:48:04.485" v="887" actId="207"/>
          <ac:picMkLst>
            <pc:docMk/>
            <pc:sldMk cId="2412899775" sldId="257"/>
            <ac:picMk id="16" creationId="{CEA2FDB5-FC58-4B34-84D8-BBC7685A478D}"/>
          </ac:picMkLst>
        </pc:picChg>
        <pc:picChg chg="add">
          <ac:chgData name="Caraballo, Gasenia Amanda (Gia) CTR SOUTHCOM SCJ6 (USA)" userId="11ed417c-b651-4c5d-9b85-5a90955a29fb" providerId="ADAL" clId="{3DDF7E1A-C7B0-4154-928D-A113032284BD}" dt="2025-12-09T15:11:21.257" v="22"/>
          <ac:picMkLst>
            <pc:docMk/>
            <pc:sldMk cId="2412899775" sldId="257"/>
            <ac:picMk id="1026" creationId="{D6CBD7BF-AB5E-2115-A4AC-321E95B5D67F}"/>
          </ac:picMkLst>
        </pc:picChg>
      </pc:sldChg>
      <pc:sldChg chg="add ord">
        <pc:chgData name="Caraballo, Gasenia Amanda (Gia) CTR SOUTHCOM SCJ6 (USA)" userId="11ed417c-b651-4c5d-9b85-5a90955a29fb" providerId="ADAL" clId="{3DDF7E1A-C7B0-4154-928D-A113032284BD}" dt="2025-12-09T15:47:14.602" v="884"/>
        <pc:sldMkLst>
          <pc:docMk/>
          <pc:sldMk cId="1992040104" sldId="258"/>
        </pc:sldMkLst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BC55-5864-427B-84CF-6441AA82B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745" y="1205037"/>
            <a:ext cx="7744993" cy="2541336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2BDB-18E0-4991-A6F2-7AD54201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745" y="3949332"/>
            <a:ext cx="7744993" cy="2006735"/>
          </a:xfrm>
        </p:spPr>
        <p:txBody>
          <a:bodyPr>
            <a:normAutofit/>
          </a:bodyPr>
          <a:lstStyle>
            <a:lvl1pPr marL="0" indent="0" algn="l">
              <a:buNone/>
              <a:defRPr sz="20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0ABC6-907E-47DE-8E40-61F2DD1B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B158-6097-43A1-90B6-406F93670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E077-FF20-4DD9-92B5-EE1C4D61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606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071ABCB-C306-49F0-8D5D-0B890583C1CE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A67F94-2250-4B3A-8424-1BC0A0BCB3FF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B942D8-95BE-4CFD-BFCC-26209EC192CE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DF6499A-D398-4CBC-AA22-4277539430FC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91493C-6480-4A3F-8836-1727CBA3C849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6BFEE-D3D9-4B18-BA88-49F7C7D2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6" y="959587"/>
            <a:ext cx="9076329" cy="10642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A5BD3-1A63-4F94-ADFA-5CA2A414D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148186" y="2248257"/>
            <a:ext cx="9076329" cy="365015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1888E-6FA1-446E-A77C-7D26923F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3313F-58CA-4397-A3B4-71B068D1E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6AB3-89E2-4B6A-A5F3-3FB781C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28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BC2869-B8E0-44C7-801E-BA0C2C1B5E82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7CEB8F-94FA-4A87-AA80-066173AA5C5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F9817E-A26F-4D7B-82A1-FA647EE4C86F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E734839-B51C-4112-A4D8-DDFCB7F84A6F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DFF651-C17F-4B2C-A962-32FA4958BCFA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B263D-CDF8-431B-A5D1-96876491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31030" y="866253"/>
            <a:ext cx="2222769" cy="531071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B9BE-E660-4F3A-ABA1-86667DC13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6253"/>
            <a:ext cx="8164286" cy="531071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82700-F509-4302-AE0E-6CC56401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BD63-5B0C-4FB3-8434-8EA1A84F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3E9EB-019B-4F03-8147-D6CBA6B1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04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1C13-CF9D-4E82-A5B4-91008DCD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FD2-89E8-4415-ADF7-22F4A4C2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CBBFF-8889-497F-B4CA-A031E8DD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8DAF-985B-4BB4-ADA9-02EA979F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10DBC-42B5-46AB-B36A-B39128E6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842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B6E7-01C8-4375-B7C7-596CD119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83229"/>
            <a:ext cx="8214179" cy="33031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1675-8F3E-47CC-9573-D853C506D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95900"/>
            <a:ext cx="8214179" cy="7937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9F49-690E-49EC-BD41-75A18C9E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C9E70-1401-468E-97DE-4255CA222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E14C-9127-4582-A006-2AEA93AF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202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4DF9-FA60-4E7B-BDE8-C0F9AFE6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1133-890E-4E96-AEDD-0F921E26F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6745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763B4-4987-4303-9640-54B67DD75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74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4AAD8-D444-410E-98EC-4707690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F01E-6867-4604-8B58-F65BCC82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43D87-0EC8-43C7-9D1B-46DB5212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50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05AE-70FD-4CEE-BDFB-D5C0A3D35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5" y="960120"/>
            <a:ext cx="9196928" cy="106070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91E2-4532-4D16-827E-4DB0688F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153" y="2062842"/>
            <a:ext cx="4445899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B53BE-9EDA-4D07-A042-0D101FAB9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745" y="2882837"/>
            <a:ext cx="4446642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FDFC1-7510-4F8E-A831-ABA33D977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5280" y="2062842"/>
            <a:ext cx="4467794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A42F0-9A48-4946-8BA8-394CBF01A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868" y="2882837"/>
            <a:ext cx="4468541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C563-D319-494F-AA63-0BDF1D25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2F4FE-433A-42F6-8A73-AD843352B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75352-FC7F-4BA8-940F-2F920C28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204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3FB5-4B13-4412-9F42-62450D6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7ECA-0E5D-4DD2-B664-DF351875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2406B-A925-466A-AF79-D0A4E0EA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1B050-D381-4E1A-88DD-361F0EE9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177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BF592-6A15-4999-ACFA-A535A113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9EFC1-AD45-4610-8FC6-2058F55E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DF506-CFF9-4BD2-8D76-33779277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82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7674-EAFF-4CAE-A685-8AEA617D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94014"/>
            <a:ext cx="3932237" cy="143691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A185-E15D-46FD-A4FB-709A8B5D0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4014"/>
            <a:ext cx="6172200" cy="47670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086F7-5F48-40D6-B4E3-1347EA21B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2"/>
            <a:ext cx="3932237" cy="32509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4FC41-0A32-438D-9A47-F932AB49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0F85D-CB6B-48E8-B56F-81472CE9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120E-E239-4B93-AC67-210D23B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9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F02C-5A08-45D4-AFE1-8EF0E6DE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65120"/>
            <a:ext cx="3932237" cy="146580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EF863-20E6-4CF9-A179-0A2A52E5F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FB1A-5B7E-45DA-9713-0CD8E3121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4"/>
            <a:ext cx="3932237" cy="32509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D67F-901E-4423-A48F-41F00ECA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4982-0749-4F34-A4DB-DDC12BD4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38447-AEAF-40D9-B3D3-94404C14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94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</a:extLst>
          </p:cNvPr>
          <p:cNvGrpSpPr/>
          <p:nvPr/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1B74D-DF90-4993-88AE-4D05C91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959587"/>
            <a:ext cx="9076329" cy="1064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B3DE9-A495-4E75-819D-E0B2E550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744" y="2248257"/>
            <a:ext cx="9076329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30AC-DB07-423B-A52A-0065639AF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66975" y="6356350"/>
            <a:ext cx="2960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12/10/2025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AFC9-FA18-4C55-8C92-B17603CAE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6745" y="501128"/>
            <a:ext cx="33113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A493-61FB-4764-90B6-8CC218A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9498" y="6356350"/>
            <a:ext cx="515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25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794" r:id="rId6"/>
    <p:sldLayoutId id="2147483790" r:id="rId7"/>
    <p:sldLayoutId id="2147483791" r:id="rId8"/>
    <p:sldLayoutId id="2147483792" r:id="rId9"/>
    <p:sldLayoutId id="2147483793" r:id="rId10"/>
    <p:sldLayoutId id="214748379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150000"/>
        <a:buFont typeface="Goudy Old Style" panose="02020502050305020303" pitchFamily="18" charset="0"/>
        <a:buChar char="∙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imgur.com/a/coursematch-final-VWMvxjX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2195A83-AA4F-FE4B-AFEA-5A5576C39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2AC59-0131-DB55-B58A-6E8C52DBDD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1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4AF0997A-7C0F-4AD2-BA90-5FE341A17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7594" y="805231"/>
            <a:ext cx="3876811" cy="5245563"/>
          </a:xfrm>
          <a:custGeom>
            <a:avLst/>
            <a:gdLst>
              <a:gd name="connsiteX0" fmla="*/ 1941583 w 3876811"/>
              <a:gd name="connsiteY0" fmla="*/ 0 h 5245563"/>
              <a:gd name="connsiteX1" fmla="*/ 2111641 w 3876811"/>
              <a:gd name="connsiteY1" fmla="*/ 149097 h 5245563"/>
              <a:gd name="connsiteX2" fmla="*/ 3370493 w 3876811"/>
              <a:gd name="connsiteY2" fmla="*/ 774451 h 5245563"/>
              <a:gd name="connsiteX3" fmla="*/ 3876811 w 3876811"/>
              <a:gd name="connsiteY3" fmla="*/ 1854684 h 5245563"/>
              <a:gd name="connsiteX4" fmla="*/ 3876811 w 3876811"/>
              <a:gd name="connsiteY4" fmla="*/ 2019920 h 5245563"/>
              <a:gd name="connsiteX5" fmla="*/ 3876811 w 3876811"/>
              <a:gd name="connsiteY5" fmla="*/ 2491569 h 5245563"/>
              <a:gd name="connsiteX6" fmla="*/ 3876811 w 3876811"/>
              <a:gd name="connsiteY6" fmla="*/ 2753995 h 5245563"/>
              <a:gd name="connsiteX7" fmla="*/ 3876811 w 3876811"/>
              <a:gd name="connsiteY7" fmla="*/ 3115353 h 5245563"/>
              <a:gd name="connsiteX8" fmla="*/ 3876811 w 3876811"/>
              <a:gd name="connsiteY8" fmla="*/ 3390879 h 5245563"/>
              <a:gd name="connsiteX9" fmla="*/ 3370493 w 3876811"/>
              <a:gd name="connsiteY9" fmla="*/ 4471114 h 5245563"/>
              <a:gd name="connsiteX10" fmla="*/ 2111639 w 3876811"/>
              <a:gd name="connsiteY10" fmla="*/ 5096465 h 5245563"/>
              <a:gd name="connsiteX11" fmla="*/ 1935228 w 3876811"/>
              <a:gd name="connsiteY11" fmla="*/ 5245563 h 5245563"/>
              <a:gd name="connsiteX12" fmla="*/ 1765171 w 3876811"/>
              <a:gd name="connsiteY12" fmla="*/ 5096465 h 5245563"/>
              <a:gd name="connsiteX13" fmla="*/ 506317 w 3876811"/>
              <a:gd name="connsiteY13" fmla="*/ 4471114 h 5245563"/>
              <a:gd name="connsiteX14" fmla="*/ 0 w 3876811"/>
              <a:gd name="connsiteY14" fmla="*/ 3390879 h 5245563"/>
              <a:gd name="connsiteX15" fmla="*/ 0 w 3876811"/>
              <a:gd name="connsiteY15" fmla="*/ 3115353 h 5245563"/>
              <a:gd name="connsiteX16" fmla="*/ 0 w 3876811"/>
              <a:gd name="connsiteY16" fmla="*/ 2753995 h 5245563"/>
              <a:gd name="connsiteX17" fmla="*/ 0 w 3876811"/>
              <a:gd name="connsiteY17" fmla="*/ 2491569 h 5245563"/>
              <a:gd name="connsiteX18" fmla="*/ 0 w 3876811"/>
              <a:gd name="connsiteY18" fmla="*/ 2019920 h 5245563"/>
              <a:gd name="connsiteX19" fmla="*/ 0 w 3876811"/>
              <a:gd name="connsiteY19" fmla="*/ 1854684 h 5245563"/>
              <a:gd name="connsiteX20" fmla="*/ 506318 w 3876811"/>
              <a:gd name="connsiteY20" fmla="*/ 774451 h 5245563"/>
              <a:gd name="connsiteX21" fmla="*/ 1765173 w 3876811"/>
              <a:gd name="connsiteY21" fmla="*/ 149097 h 524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76811" h="5245563">
                <a:moveTo>
                  <a:pt x="1941583" y="0"/>
                </a:moveTo>
                <a:lnTo>
                  <a:pt x="2111641" y="149097"/>
                </a:lnTo>
                <a:cubicBezTo>
                  <a:pt x="2533315" y="474958"/>
                  <a:pt x="3008487" y="564716"/>
                  <a:pt x="3370493" y="774451"/>
                </a:cubicBezTo>
                <a:cubicBezTo>
                  <a:pt x="3718590" y="1017851"/>
                  <a:pt x="3876811" y="1296993"/>
                  <a:pt x="3876811" y="1854684"/>
                </a:cubicBezTo>
                <a:lnTo>
                  <a:pt x="3876811" y="2019920"/>
                </a:lnTo>
                <a:lnTo>
                  <a:pt x="3876811" y="2491569"/>
                </a:lnTo>
                <a:lnTo>
                  <a:pt x="3876811" y="2753995"/>
                </a:lnTo>
                <a:lnTo>
                  <a:pt x="3876811" y="3115353"/>
                </a:lnTo>
                <a:lnTo>
                  <a:pt x="3876811" y="3390879"/>
                </a:lnTo>
                <a:cubicBezTo>
                  <a:pt x="3876811" y="3948571"/>
                  <a:pt x="3718588" y="4227713"/>
                  <a:pt x="3370493" y="4471114"/>
                </a:cubicBezTo>
                <a:cubicBezTo>
                  <a:pt x="3008484" y="4680847"/>
                  <a:pt x="2533312" y="4770605"/>
                  <a:pt x="2111639" y="5096465"/>
                </a:cubicBezTo>
                <a:lnTo>
                  <a:pt x="1935228" y="5245563"/>
                </a:lnTo>
                <a:lnTo>
                  <a:pt x="1765171" y="5096465"/>
                </a:lnTo>
                <a:cubicBezTo>
                  <a:pt x="1343496" y="4770605"/>
                  <a:pt x="868325" y="4680847"/>
                  <a:pt x="506317" y="4471114"/>
                </a:cubicBezTo>
                <a:cubicBezTo>
                  <a:pt x="158223" y="4227713"/>
                  <a:pt x="0" y="3948571"/>
                  <a:pt x="0" y="3390879"/>
                </a:cubicBezTo>
                <a:lnTo>
                  <a:pt x="0" y="3115353"/>
                </a:lnTo>
                <a:lnTo>
                  <a:pt x="0" y="2753995"/>
                </a:lnTo>
                <a:lnTo>
                  <a:pt x="0" y="2491569"/>
                </a:lnTo>
                <a:lnTo>
                  <a:pt x="0" y="2019920"/>
                </a:lnTo>
                <a:lnTo>
                  <a:pt x="0" y="1854684"/>
                </a:lnTo>
                <a:cubicBezTo>
                  <a:pt x="0" y="1296993"/>
                  <a:pt x="158224" y="1017851"/>
                  <a:pt x="506318" y="774451"/>
                </a:cubicBezTo>
                <a:cubicBezTo>
                  <a:pt x="868327" y="564716"/>
                  <a:pt x="1343498" y="474958"/>
                  <a:pt x="1765173" y="1490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A1D253-0A9D-FE68-84A0-0A36BC3546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385" y="2387879"/>
            <a:ext cx="3149221" cy="1123724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  <a:latin typeface="Bahnschrift Light SemiCondensed" panose="020B0502040204020203" pitchFamily="34" charset="0"/>
              </a:rPr>
              <a:t>We </a:t>
            </a:r>
            <a:br>
              <a:rPr lang="en-US" sz="4000" b="1" dirty="0">
                <a:solidFill>
                  <a:srgbClr val="FF0000"/>
                </a:solidFill>
                <a:latin typeface="Bahnschrift Light SemiCondensed" panose="020B0502040204020203" pitchFamily="34" charset="0"/>
              </a:rPr>
            </a:br>
            <a:r>
              <a:rPr lang="en-US" sz="4000" b="1" dirty="0">
                <a:solidFill>
                  <a:srgbClr val="FF0000"/>
                </a:solidFill>
                <a:latin typeface="Bahnschrift Light SemiCondensed" panose="020B0502040204020203" pitchFamily="34" charset="0"/>
              </a:rPr>
              <a:t>Have A Problem!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DC6973-89F7-4B56-6591-3B453F4A97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385" y="3417880"/>
            <a:ext cx="3149221" cy="474301"/>
          </a:xfrm>
        </p:spPr>
        <p:txBody>
          <a:bodyPr anchor="t">
            <a:normAutofit lnSpcReduction="10000"/>
          </a:bodyPr>
          <a:lstStyle/>
          <a:p>
            <a:pPr algn="ctr"/>
            <a:r>
              <a:rPr lang="en-US" sz="1200" dirty="0">
                <a:latin typeface="Angsana New" panose="02020603050405020304" pitchFamily="18" charset="-34"/>
                <a:cs typeface="Angsana New" panose="02020603050405020304" pitchFamily="18" charset="-34"/>
              </a:rPr>
              <a:t>Not enough professors to teach It curriculum courses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2E67446-732B-4F72-8560-6FABB6CB25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88826" y="720724"/>
            <a:ext cx="4014345" cy="5414576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noFill/>
          <a:ln w="25400" cap="rnd">
            <a:solidFill>
              <a:schemeClr val="bg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260ED-CE9A-BB77-7DBC-BC0BAC2E8AEE}"/>
              </a:ext>
            </a:extLst>
          </p:cNvPr>
          <p:cNvSpPr txBox="1"/>
          <p:nvPr/>
        </p:nvSpPr>
        <p:spPr>
          <a:xfrm>
            <a:off x="5161779" y="1528440"/>
            <a:ext cx="18684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00B050"/>
                </a:solidFill>
                <a:latin typeface="Bahnschrift Light SemiCondensed" panose="020B0502040204020203" pitchFamily="34" charset="0"/>
                <a:ea typeface="+mj-ea"/>
                <a:cs typeface="+mj-cs"/>
              </a:rPr>
              <a:t>F</a:t>
            </a:r>
            <a:r>
              <a:rPr lang="en-US" sz="6000" b="1" dirty="0">
                <a:solidFill>
                  <a:srgbClr val="FF9900"/>
                </a:solidFill>
                <a:latin typeface="Bahnschrift Light SemiCondensed" panose="020B0502040204020203" pitchFamily="34" charset="0"/>
                <a:ea typeface="+mj-ea"/>
                <a:cs typeface="+mj-cs"/>
              </a:rPr>
              <a:t>A</a:t>
            </a:r>
            <a:r>
              <a:rPr lang="en-US" sz="6000" b="1" dirty="0">
                <a:solidFill>
                  <a:srgbClr val="00B050"/>
                </a:solidFill>
                <a:latin typeface="Bahnschrift Light SemiCondensed" panose="020B0502040204020203" pitchFamily="34" charset="0"/>
                <a:ea typeface="+mj-ea"/>
                <a:cs typeface="+mj-cs"/>
              </a:rPr>
              <a:t>M</a:t>
            </a:r>
            <a:r>
              <a:rPr lang="en-US" sz="6000" b="1" dirty="0">
                <a:solidFill>
                  <a:srgbClr val="FF9900"/>
                </a:solidFill>
                <a:latin typeface="Bahnschrift Light SemiCondensed" panose="020B0502040204020203" pitchFamily="34" charset="0"/>
                <a:ea typeface="+mj-ea"/>
                <a:cs typeface="+mj-cs"/>
              </a:rPr>
              <a:t>U</a:t>
            </a:r>
            <a:endParaRPr lang="en-US" sz="6000" b="1" dirty="0">
              <a:solidFill>
                <a:srgbClr val="00B050"/>
              </a:solidFill>
              <a:latin typeface="Bahnschrift Light SemiCondensed" panose="020B0502040204020203" pitchFamily="34" charset="0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596F1-C16A-4651-FC57-1282CF0E25D6}"/>
              </a:ext>
            </a:extLst>
          </p:cNvPr>
          <p:cNvSpPr txBox="1"/>
          <p:nvPr/>
        </p:nvSpPr>
        <p:spPr>
          <a:xfrm>
            <a:off x="4521384" y="3976688"/>
            <a:ext cx="31492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AndroVerse</a:t>
            </a:r>
          </a:p>
          <a:p>
            <a:pPr algn="ctr"/>
            <a:r>
              <a:rPr lang="en-US" dirty="0"/>
              <a:t>Gasenia Caraballo</a:t>
            </a:r>
          </a:p>
          <a:p>
            <a:pPr algn="ctr"/>
            <a:r>
              <a:rPr lang="en-US" dirty="0"/>
              <a:t>COP4656E_501_2258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2839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A00204-0A10-7700-D38F-608D7ADB4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E7C80B9C-CCB9-42D2-B7D6-BDA09F3EA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picture containing text&#10;&#10;AI-generated content may be incorrect.">
            <a:extLst>
              <a:ext uri="{FF2B5EF4-FFF2-40B4-BE49-F238E27FC236}">
                <a16:creationId xmlns:a16="http://schemas.microsoft.com/office/drawing/2014/main" id="{9F9E8484-4880-06D6-DFED-FB05B90A9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25" r="12963" b="-1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  <a:solidFill>
            <a:srgbClr val="92D050"/>
          </a:solidFill>
          <a:ln>
            <a:noFill/>
          </a:ln>
        </p:spPr>
      </p:pic>
      <p:pic>
        <p:nvPicPr>
          <p:cNvPr id="16" name="Picture 15" descr="A picture containing text&#10;&#10;AI-generated content may be incorrect.">
            <a:extLst>
              <a:ext uri="{FF2B5EF4-FFF2-40B4-BE49-F238E27FC236}">
                <a16:creationId xmlns:a16="http://schemas.microsoft.com/office/drawing/2014/main" id="{CEA2FDB5-FC58-4B34-84D8-BBC7685A4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solidFill>
            <a:srgbClr val="92D050"/>
          </a:solidFill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2AC8BDA-8BE3-1BC2-3A1E-5F968DB392F9}"/>
              </a:ext>
            </a:extLst>
          </p:cNvPr>
          <p:cNvSpPr txBox="1"/>
          <p:nvPr/>
        </p:nvSpPr>
        <p:spPr>
          <a:xfrm>
            <a:off x="1355466" y="3978819"/>
            <a:ext cx="290512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Problem</a:t>
            </a:r>
          </a:p>
          <a:p>
            <a:pPr algn="ctr"/>
            <a:endParaRPr lang="en-US" sz="1400" b="1" dirty="0"/>
          </a:p>
          <a:p>
            <a:pPr algn="ctr"/>
            <a:r>
              <a:rPr lang="en-US" sz="1400" dirty="0"/>
              <a:t>There are not enough professors to teach the courses needed for the IT curriculum. Creating delays in expected graduation dates.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78D156-CCAF-C5A3-610D-1B0CE18BC088}"/>
              </a:ext>
            </a:extLst>
          </p:cNvPr>
          <p:cNvSpPr txBox="1"/>
          <p:nvPr/>
        </p:nvSpPr>
        <p:spPr>
          <a:xfrm>
            <a:off x="7568682" y="3470988"/>
            <a:ext cx="2905125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Solution</a:t>
            </a:r>
          </a:p>
          <a:p>
            <a:pPr algn="ctr"/>
            <a:endParaRPr lang="en-US" sz="1400" b="1" dirty="0"/>
          </a:p>
          <a:p>
            <a:pPr algn="ctr"/>
            <a:r>
              <a:rPr lang="en-US" sz="1400" dirty="0"/>
              <a:t>Enable IT majors to take equivalent courses via the Florida Shines program when FAMU sections are unavailable or full.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/>
              <a:t>Using the CourseMatch App students will be able to find FAMU approved equivalent courses that they can take at another Florida College/University.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899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7C80B9C-CCB9-42D2-B7D6-BDA09F3EA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D2B8A9-D434-FB3A-ED9C-E994AC6E87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497" b="4430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D7F1AF-63B2-3E8A-869C-56EFBB7EB4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" r="388"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B99688E-D269-928F-4669-D9ED15B61166}"/>
              </a:ext>
            </a:extLst>
          </p:cNvPr>
          <p:cNvSpPr txBox="1"/>
          <p:nvPr/>
        </p:nvSpPr>
        <p:spPr>
          <a:xfrm>
            <a:off x="3446585" y="1045028"/>
            <a:ext cx="4803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4"/>
              </a:rPr>
              <a:t>https://imgur.com/a/coursematch-final-VWMvxjX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037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651590EC-32F3-D145-ADCB-AB64BFBA9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: Shape 9">
            <a:extLst>
              <a:ext uri="{FF2B5EF4-FFF2-40B4-BE49-F238E27FC236}">
                <a16:creationId xmlns:a16="http://schemas.microsoft.com/office/drawing/2014/main" id="{76D62A91-A1D3-724A-9229-3E87CACCB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7594" y="805231"/>
            <a:ext cx="3876810" cy="5245563"/>
          </a:xfrm>
          <a:custGeom>
            <a:avLst/>
            <a:gdLst>
              <a:gd name="connsiteX0" fmla="*/ 1941583 w 3876811"/>
              <a:gd name="connsiteY0" fmla="*/ 0 h 5245563"/>
              <a:gd name="connsiteX1" fmla="*/ 2111641 w 3876811"/>
              <a:gd name="connsiteY1" fmla="*/ 149097 h 5245563"/>
              <a:gd name="connsiteX2" fmla="*/ 3370493 w 3876811"/>
              <a:gd name="connsiteY2" fmla="*/ 774451 h 5245563"/>
              <a:gd name="connsiteX3" fmla="*/ 3876811 w 3876811"/>
              <a:gd name="connsiteY3" fmla="*/ 1854684 h 5245563"/>
              <a:gd name="connsiteX4" fmla="*/ 3876811 w 3876811"/>
              <a:gd name="connsiteY4" fmla="*/ 2019920 h 5245563"/>
              <a:gd name="connsiteX5" fmla="*/ 3876811 w 3876811"/>
              <a:gd name="connsiteY5" fmla="*/ 2491569 h 5245563"/>
              <a:gd name="connsiteX6" fmla="*/ 3876811 w 3876811"/>
              <a:gd name="connsiteY6" fmla="*/ 2753995 h 5245563"/>
              <a:gd name="connsiteX7" fmla="*/ 3876811 w 3876811"/>
              <a:gd name="connsiteY7" fmla="*/ 3115353 h 5245563"/>
              <a:gd name="connsiteX8" fmla="*/ 3876811 w 3876811"/>
              <a:gd name="connsiteY8" fmla="*/ 3390879 h 5245563"/>
              <a:gd name="connsiteX9" fmla="*/ 3370493 w 3876811"/>
              <a:gd name="connsiteY9" fmla="*/ 4471114 h 5245563"/>
              <a:gd name="connsiteX10" fmla="*/ 2111639 w 3876811"/>
              <a:gd name="connsiteY10" fmla="*/ 5096465 h 5245563"/>
              <a:gd name="connsiteX11" fmla="*/ 1935228 w 3876811"/>
              <a:gd name="connsiteY11" fmla="*/ 5245563 h 5245563"/>
              <a:gd name="connsiteX12" fmla="*/ 1765171 w 3876811"/>
              <a:gd name="connsiteY12" fmla="*/ 5096465 h 5245563"/>
              <a:gd name="connsiteX13" fmla="*/ 506317 w 3876811"/>
              <a:gd name="connsiteY13" fmla="*/ 4471114 h 5245563"/>
              <a:gd name="connsiteX14" fmla="*/ 0 w 3876811"/>
              <a:gd name="connsiteY14" fmla="*/ 3390879 h 5245563"/>
              <a:gd name="connsiteX15" fmla="*/ 0 w 3876811"/>
              <a:gd name="connsiteY15" fmla="*/ 3115353 h 5245563"/>
              <a:gd name="connsiteX16" fmla="*/ 0 w 3876811"/>
              <a:gd name="connsiteY16" fmla="*/ 2753995 h 5245563"/>
              <a:gd name="connsiteX17" fmla="*/ 0 w 3876811"/>
              <a:gd name="connsiteY17" fmla="*/ 2491569 h 5245563"/>
              <a:gd name="connsiteX18" fmla="*/ 0 w 3876811"/>
              <a:gd name="connsiteY18" fmla="*/ 2019920 h 5245563"/>
              <a:gd name="connsiteX19" fmla="*/ 0 w 3876811"/>
              <a:gd name="connsiteY19" fmla="*/ 1854684 h 5245563"/>
              <a:gd name="connsiteX20" fmla="*/ 506318 w 3876811"/>
              <a:gd name="connsiteY20" fmla="*/ 774451 h 5245563"/>
              <a:gd name="connsiteX21" fmla="*/ 1765173 w 3876811"/>
              <a:gd name="connsiteY21" fmla="*/ 149097 h 524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76811" h="5245563">
                <a:moveTo>
                  <a:pt x="1941583" y="0"/>
                </a:moveTo>
                <a:lnTo>
                  <a:pt x="2111641" y="149097"/>
                </a:lnTo>
                <a:cubicBezTo>
                  <a:pt x="2533315" y="474958"/>
                  <a:pt x="3008487" y="564716"/>
                  <a:pt x="3370493" y="774451"/>
                </a:cubicBezTo>
                <a:cubicBezTo>
                  <a:pt x="3718590" y="1017851"/>
                  <a:pt x="3876811" y="1296993"/>
                  <a:pt x="3876811" y="1854684"/>
                </a:cubicBezTo>
                <a:lnTo>
                  <a:pt x="3876811" y="2019920"/>
                </a:lnTo>
                <a:lnTo>
                  <a:pt x="3876811" y="2491569"/>
                </a:lnTo>
                <a:lnTo>
                  <a:pt x="3876811" y="2753995"/>
                </a:lnTo>
                <a:lnTo>
                  <a:pt x="3876811" y="3115353"/>
                </a:lnTo>
                <a:lnTo>
                  <a:pt x="3876811" y="3390879"/>
                </a:lnTo>
                <a:cubicBezTo>
                  <a:pt x="3876811" y="3948571"/>
                  <a:pt x="3718588" y="4227713"/>
                  <a:pt x="3370493" y="4471114"/>
                </a:cubicBezTo>
                <a:cubicBezTo>
                  <a:pt x="3008484" y="4680847"/>
                  <a:pt x="2533312" y="4770605"/>
                  <a:pt x="2111639" y="5096465"/>
                </a:cubicBezTo>
                <a:lnTo>
                  <a:pt x="1935228" y="5245563"/>
                </a:lnTo>
                <a:lnTo>
                  <a:pt x="1765171" y="5096465"/>
                </a:lnTo>
                <a:cubicBezTo>
                  <a:pt x="1343496" y="4770605"/>
                  <a:pt x="868325" y="4680847"/>
                  <a:pt x="506317" y="4471114"/>
                </a:cubicBezTo>
                <a:cubicBezTo>
                  <a:pt x="158223" y="4227713"/>
                  <a:pt x="0" y="3948571"/>
                  <a:pt x="0" y="3390879"/>
                </a:cubicBezTo>
                <a:lnTo>
                  <a:pt x="0" y="3115353"/>
                </a:lnTo>
                <a:lnTo>
                  <a:pt x="0" y="2753995"/>
                </a:lnTo>
                <a:lnTo>
                  <a:pt x="0" y="2491569"/>
                </a:lnTo>
                <a:lnTo>
                  <a:pt x="0" y="2019920"/>
                </a:lnTo>
                <a:lnTo>
                  <a:pt x="0" y="1854684"/>
                </a:lnTo>
                <a:cubicBezTo>
                  <a:pt x="0" y="1296993"/>
                  <a:pt x="158224" y="1017851"/>
                  <a:pt x="506318" y="774451"/>
                </a:cubicBezTo>
                <a:cubicBezTo>
                  <a:pt x="868327" y="564716"/>
                  <a:pt x="1343498" y="474958"/>
                  <a:pt x="1765173" y="149097"/>
                </a:cubicBezTo>
                <a:close/>
              </a:path>
            </a:pathLst>
          </a:custGeom>
          <a:solidFill>
            <a:schemeClr val="bg2">
              <a:lumMod val="7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AF9C6AAB-50FD-D642-8262-6C96BF0A0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88827" y="720724"/>
            <a:ext cx="4014345" cy="5414576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noFill/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A3F3FE-8A97-0605-7A64-34FE3B832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220" y="1983179"/>
            <a:ext cx="3313444" cy="18513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1371967"/>
      </p:ext>
    </p:extLst>
  </p:cSld>
  <p:clrMapOvr>
    <a:masterClrMapping/>
  </p:clrMapOvr>
</p:sld>
</file>

<file path=ppt/theme/theme1.xml><?xml version="1.0" encoding="utf-8"?>
<a:theme xmlns:a="http://schemas.openxmlformats.org/drawingml/2006/main" name="MarrakeshVTI">
  <a:themeElements>
    <a:clrScheme name="Marrakesh">
      <a:dk1>
        <a:srgbClr val="000000"/>
      </a:dk1>
      <a:lt1>
        <a:srgbClr val="FFFFFF"/>
      </a:lt1>
      <a:dk2>
        <a:srgbClr val="431C30"/>
      </a:dk2>
      <a:lt2>
        <a:srgbClr val="F3F0EF"/>
      </a:lt2>
      <a:accent1>
        <a:srgbClr val="B35B55"/>
      </a:accent1>
      <a:accent2>
        <a:srgbClr val="CF7E6C"/>
      </a:accent2>
      <a:accent3>
        <a:srgbClr val="CA8F58"/>
      </a:accent3>
      <a:accent4>
        <a:srgbClr val="A97C54"/>
      </a:accent4>
      <a:accent5>
        <a:srgbClr val="917E45"/>
      </a:accent5>
      <a:accent6>
        <a:srgbClr val="647576"/>
      </a:accent6>
      <a:hlink>
        <a:srgbClr val="A25872"/>
      </a:hlink>
      <a:folHlink>
        <a:srgbClr val="667A7E"/>
      </a:folHlink>
    </a:clrScheme>
    <a:fontScheme name="Goudy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rakeshVTI" id="{DCD97A9B-DAE4-42FA-B2F9-0A5C34F43D6C}" vid="{A7163F41-974B-4A88-831F-D9DFFFE40CEC}"/>
    </a:ext>
  </a:extLst>
</a:theme>
</file>

<file path=docMetadata/LabelInfo.xml><?xml version="1.0" encoding="utf-8"?>
<clbl:labelList xmlns:clbl="http://schemas.microsoft.com/office/2020/mipLabelMetadata">
  <clbl:label id="{102d0191-eeae-4761-b1cb-1a83e86ef445}" enabled="0" method="" siteId="{102d0191-eeae-4761-b1cb-1a83e86ef445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107</Words>
  <Application>Microsoft Office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Angsana New</vt:lpstr>
      <vt:lpstr>Arial</vt:lpstr>
      <vt:lpstr>Bahnschrift Light SemiCondensed</vt:lpstr>
      <vt:lpstr>Goudy Old Style</vt:lpstr>
      <vt:lpstr>MarrakeshVTI</vt:lpstr>
      <vt:lpstr>We  Have A Problem!</vt:lpstr>
      <vt:lpstr>PowerPoint Presentation</vt:lpstr>
      <vt:lpstr>PowerPoint Presentation</vt:lpstr>
      <vt:lpstr>THANK YOU</vt:lpstr>
    </vt:vector>
  </TitlesOfParts>
  <Company>USSOUTHCOM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Caraballo, Gasenia Amanda (Gia) CTR SOUTHCOM SCJ6 (USA)</dc:creator>
  <cp:lastModifiedBy>Gasenia Caraballo</cp:lastModifiedBy>
  <cp:revision>6</cp:revision>
  <dcterms:created xsi:type="dcterms:W3CDTF">2025-12-09T12:18:01Z</dcterms:created>
  <dcterms:modified xsi:type="dcterms:W3CDTF">2025-12-11T02:47:25Z</dcterms:modified>
</cp:coreProperties>
</file>

<file path=docProps/thumbnail.jpeg>
</file>